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62530a47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62530a47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Scott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62530a4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62530a4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Julian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62530a47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62530a47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Julian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62530a47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62530a47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62a7cda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62a7cda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62a8e112a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62a8e112a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62a7cda6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62a7cda6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Scott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62530a47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62530a47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62a8e112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62a8e112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Final Project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Scott Miller, Julian Ronda, Nate Olsen, Brandon Rinderle, Zach Campo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we’ve had</a:t>
            </a:r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Running 4 minecraft instances on one computer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Slow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Instances crash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Malmo connection issues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Lots of Malmo overhead including setting up the environment for more agents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are doing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Player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Two Enemies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moving goal state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Food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 rotWithShape="1">
          <a:blip r:embed="rId3">
            <a:alphaModFix/>
          </a:blip>
          <a:srcRect b="6244"/>
          <a:stretch/>
        </p:blipFill>
        <p:spPr>
          <a:xfrm>
            <a:off x="3394975" y="1935725"/>
            <a:ext cx="5570923" cy="2937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the game works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Player’s objective is to eat all of the food and then catch the moving goal without being caught by the enemy players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Enemy players have a 40% chance of moving towards the player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ends when player moves to all food and then reaches the goal player or player touches enemy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algorithm we are using</a:t>
            </a: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Minimax Algorithm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Modified Reflex function from HW2</a:t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 rotWithShape="1">
          <a:blip r:embed="rId3">
            <a:alphaModFix/>
          </a:blip>
          <a:srcRect r="22002"/>
          <a:stretch/>
        </p:blipFill>
        <p:spPr>
          <a:xfrm>
            <a:off x="5329900" y="2218675"/>
            <a:ext cx="3661699" cy="2599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300" y="2894225"/>
            <a:ext cx="4690723" cy="192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46095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Procedure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118050" y="1889425"/>
            <a:ext cx="8565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Started with Evaluation function to prioritize food then goal state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Adjust evaluation function to consider two adversaries, not one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Created a Minimax algorithm, using the evaluation function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Demo</a:t>
            </a:r>
            <a:endParaRPr dirty="0"/>
          </a:p>
        </p:txBody>
      </p:sp>
      <p:sp>
        <p:nvSpPr>
          <p:cNvPr id="101" name="Google Shape;101;p1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demo2">
            <a:hlinkClick r:id="" action="ppaction://media"/>
            <a:extLst>
              <a:ext uri="{FF2B5EF4-FFF2-40B4-BE49-F238E27FC236}">
                <a16:creationId xmlns:a16="http://schemas.microsoft.com/office/drawing/2014/main" id="{13E93FC6-F158-46D4-9639-982BEF467F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" y="1435373"/>
            <a:ext cx="6537960" cy="36776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7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of the Project</a:t>
            </a:r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118200" y="1781425"/>
            <a:ext cx="874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test and take data on the effectiveness of the Minimax algorithm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Run our regular 2-adversary reflex algorithm and our Minimax algorithm on the same maps, taking performance data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World Applications</a:t>
            </a:r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Pac-Man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Multiplayer Online Battle Arena Games (MOBA)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Compare Minimax algorithm with modified evaluation function from HW2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New scores for food and reaching goal player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-1 for player movement, 25 for finding food, 300 for reaching moving goal, -300 for touching enemy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difference in time and score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256</Words>
  <Application>Microsoft Office PowerPoint</Application>
  <PresentationFormat>On-screen Show (16:9)</PresentationFormat>
  <Paragraphs>52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Roboto</vt:lpstr>
      <vt:lpstr>Material</vt:lpstr>
      <vt:lpstr>AI Final Project</vt:lpstr>
      <vt:lpstr>What we are doing</vt:lpstr>
      <vt:lpstr>How the game works</vt:lpstr>
      <vt:lpstr>What algorithm we are using</vt:lpstr>
      <vt:lpstr>Procedure</vt:lpstr>
      <vt:lpstr>Video Demo</vt:lpstr>
      <vt:lpstr>Goal of the Project</vt:lpstr>
      <vt:lpstr>Real World Applications</vt:lpstr>
      <vt:lpstr>Testing</vt:lpstr>
      <vt:lpstr>Problems we’ve had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Final Project</dc:title>
  <cp:lastModifiedBy>Brandon Rinderle</cp:lastModifiedBy>
  <cp:revision>1</cp:revision>
  <dcterms:modified xsi:type="dcterms:W3CDTF">2018-12-03T06:30:00Z</dcterms:modified>
</cp:coreProperties>
</file>